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1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14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04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41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1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2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98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38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3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57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473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BD7873B-1E75-4B60-91A4-84E8711ADBD6}" type="datetimeFigureOut">
              <a:rPr lang="nl-NL" smtClean="0"/>
              <a:t>15-6-2023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2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Vacatures voor vrijwilligers aangeboden - Facet Ridderkerk">
            <a:extLst>
              <a:ext uri="{FF2B5EF4-FFF2-40B4-BE49-F238E27FC236}">
                <a16:creationId xmlns:a16="http://schemas.microsoft.com/office/drawing/2014/main" id="{0C558406-DFC5-4F3D-1382-B76F66DB4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17236">
            <a:off x="442999" y="221778"/>
            <a:ext cx="2833917" cy="14203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E08ED28-5E69-931A-0BC2-F20E59B417A0}"/>
              </a:ext>
            </a:extLst>
          </p:cNvPr>
          <p:cNvSpPr txBox="1"/>
          <p:nvPr/>
        </p:nvSpPr>
        <p:spPr>
          <a:xfrm>
            <a:off x="597159" y="559835"/>
            <a:ext cx="10926147" cy="555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800" b="1" i="0" dirty="0">
                <a:solidFill>
                  <a:srgbClr val="2C363A"/>
                </a:solidFill>
                <a:effectLst/>
                <a:latin typeface="Calibri" panose="020F0502020204030204" pitchFamily="34" charset="0"/>
              </a:rPr>
              <a:t>Vacatures Tafeltje Dekje bezorgers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2800" b="1" dirty="0">
              <a:solidFill>
                <a:srgbClr val="2C363A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800" b="1" i="0" dirty="0">
                <a:solidFill>
                  <a:srgbClr val="2C363A"/>
                </a:solidFill>
                <a:effectLst/>
                <a:latin typeface="Calibri" panose="020F0502020204030204" pitchFamily="34" charset="0"/>
              </a:rPr>
              <a:t>Voor het bezorgen van warme maaltijden wordt er nog dringend gezocht naar bezorgers! U hoeft niet persé over een auto te beschikken, de Christina- en Marijkeflat worden namelijk lopend bezorgd. En het is zeker niet alleen een taak voor mannen, ook vrouwen kunnen we hier goed voor gebruiken! Dus heeft u één keer in de 6 weken de hele week of enkele dagen van de week tijd, meld u aan bij Marcel van Huizen.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2800" b="1" i="0" dirty="0">
              <a:solidFill>
                <a:srgbClr val="2C363A"/>
              </a:solidFill>
              <a:effectLst/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800" b="1" i="0" dirty="0">
                <a:solidFill>
                  <a:srgbClr val="2C363A"/>
                </a:solidFill>
                <a:effectLst/>
                <a:latin typeface="Calibri" panose="020F0502020204030204" pitchFamily="34" charset="0"/>
              </a:rPr>
              <a:t>Laten we ervoor zorgen dat deze voorziening die al meer dan </a:t>
            </a:r>
            <a:br>
              <a:rPr lang="nl-NL" sz="2800" b="1" i="0" dirty="0">
                <a:solidFill>
                  <a:srgbClr val="2C363A"/>
                </a:solidFill>
                <a:effectLst/>
                <a:latin typeface="Calibri" panose="020F0502020204030204" pitchFamily="34" charset="0"/>
              </a:rPr>
            </a:br>
            <a:r>
              <a:rPr lang="nl-NL" sz="2800" b="1" i="0" dirty="0">
                <a:solidFill>
                  <a:srgbClr val="2C363A"/>
                </a:solidFill>
                <a:effectLst/>
                <a:latin typeface="Calibri" panose="020F0502020204030204" pitchFamily="34" charset="0"/>
              </a:rPr>
              <a:t>40 jaar bestaat, niet moet stoppen doordat er geen bezorgers meer zijn! </a:t>
            </a:r>
            <a:endParaRPr lang="nl-NL" sz="2800" b="1" dirty="0"/>
          </a:p>
        </p:txBody>
      </p:sp>
      <p:pic>
        <p:nvPicPr>
          <p:cNvPr id="3" name="Afbeelding 2" descr="PCPT Vacaturebank groot succes | Process Your Future">
            <a:extLst>
              <a:ext uri="{FF2B5EF4-FFF2-40B4-BE49-F238E27FC236}">
                <a16:creationId xmlns:a16="http://schemas.microsoft.com/office/drawing/2014/main" id="{0A2305F5-487C-C5F6-5877-577AD34C5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384">
            <a:off x="9396188" y="202464"/>
            <a:ext cx="2359300" cy="1294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936103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31</TotalTime>
  <Words>111</Words>
  <Application>Microsoft Office PowerPoint</Application>
  <PresentationFormat>Breedbeeld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Metropolitan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Mirjam | Oiltrade B.V.</dc:creator>
  <cp:lastModifiedBy>Mirjam | Oiltrade B.V.</cp:lastModifiedBy>
  <cp:revision>6</cp:revision>
  <dcterms:created xsi:type="dcterms:W3CDTF">2022-09-16T14:27:23Z</dcterms:created>
  <dcterms:modified xsi:type="dcterms:W3CDTF">2023-06-15T09:41:40Z</dcterms:modified>
</cp:coreProperties>
</file>