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1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14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042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41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19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2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98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38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3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57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8473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BD7873B-1E75-4B60-91A4-84E8711ADBD6}" type="datetimeFigureOut">
              <a:rPr lang="nl-NL" smtClean="0"/>
              <a:t>6-6-2023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B7D5767-128B-4D4D-B89C-4FDE04CD54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2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Vacatures voor vrijwilligers aangeboden - Facet Ridderkerk">
            <a:extLst>
              <a:ext uri="{FF2B5EF4-FFF2-40B4-BE49-F238E27FC236}">
                <a16:creationId xmlns:a16="http://schemas.microsoft.com/office/drawing/2014/main" id="{0C558406-DFC5-4F3D-1382-B76F66DB4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695">
            <a:off x="7305617" y="3888172"/>
            <a:ext cx="4319835" cy="21650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E08ED28-5E69-931A-0BC2-F20E59B417A0}"/>
              </a:ext>
            </a:extLst>
          </p:cNvPr>
          <p:cNvSpPr txBox="1"/>
          <p:nvPr/>
        </p:nvSpPr>
        <p:spPr>
          <a:xfrm>
            <a:off x="1122744" y="879676"/>
            <a:ext cx="9909240" cy="4731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Vacatures HVD</a:t>
            </a:r>
            <a:br>
              <a:rPr lang="nl-NL" sz="3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nl-NL" sz="30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Voor het werk van de HVD is het bestuur dringend op zoek naar </a:t>
            </a:r>
            <a:r>
              <a:rPr lang="nl-NL" sz="3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 dames</a:t>
            </a:r>
            <a: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die de HVD willen komen versterken!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Heeft u / heb jij interesse of wil je meer informatie?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Laat het dan weten aan </a:t>
            </a:r>
            <a:r>
              <a:rPr lang="nl-NL" sz="3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Teunie</a:t>
            </a:r>
            <a: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Versluis via 06-23307643 of </a:t>
            </a:r>
            <a:b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NL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Marjanne Willemse via 06-29098129. </a:t>
            </a:r>
          </a:p>
          <a:p>
            <a:endParaRPr lang="nl-NL" dirty="0"/>
          </a:p>
        </p:txBody>
      </p:sp>
      <p:pic>
        <p:nvPicPr>
          <p:cNvPr id="3" name="Afbeelding 2" descr="PCPT Vacaturebank groot succes | Process Your Future">
            <a:extLst>
              <a:ext uri="{FF2B5EF4-FFF2-40B4-BE49-F238E27FC236}">
                <a16:creationId xmlns:a16="http://schemas.microsoft.com/office/drawing/2014/main" id="{0A2305F5-487C-C5F6-5877-577AD34C5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7400">
            <a:off x="4445362" y="272005"/>
            <a:ext cx="2941801" cy="1614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0936103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56</TotalTime>
  <Words>54</Words>
  <Application>Microsoft Office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Metropolitan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Mirjam | Oiltrade B.V.</dc:creator>
  <cp:lastModifiedBy>Mirjam | Oiltrade B.V.</cp:lastModifiedBy>
  <cp:revision>13</cp:revision>
  <dcterms:created xsi:type="dcterms:W3CDTF">2022-09-16T14:27:23Z</dcterms:created>
  <dcterms:modified xsi:type="dcterms:W3CDTF">2023-06-06T13:12:55Z</dcterms:modified>
</cp:coreProperties>
</file>